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7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8" r:id="rId3"/>
    <p:sldId id="266" r:id="rId4"/>
    <p:sldId id="260" r:id="rId5"/>
    <p:sldId id="261" r:id="rId6"/>
    <p:sldId id="262" r:id="rId7"/>
    <p:sldId id="263" r:id="rId8"/>
    <p:sldId id="264" r:id="rId9"/>
  </p:sldIdLst>
  <p:sldSz cx="12192000" cy="6858000"/>
  <p:notesSz cx="6797675" cy="9926638"/>
  <p:defaultTextStyle>
    <a:defPPr rtl="0"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1" autoAdjust="0"/>
    <p:restoredTop sz="96623" autoAdjust="0"/>
  </p:normalViewPr>
  <p:slideViewPr>
    <p:cSldViewPr snapToGrid="0">
      <p:cViewPr varScale="1">
        <p:scale>
          <a:sx n="114" d="100"/>
          <a:sy n="114" d="100"/>
        </p:scale>
        <p:origin x="3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370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AEF95A16-552A-4E23-B55F-F31FDE861FD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3E88D1F-FB5F-440F-B2F6-0934F5A696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20727A-CA28-46E1-A626-7EABC456AEEA}" type="datetime1">
              <a:rPr lang="nl-NL" smtClean="0"/>
              <a:t>20-9-2023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0B7F73F-AE40-4961-A08D-F4E85D8F5A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CF73AED-CFC5-429D-ABEF-240D7795889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3ADB7-1DF6-43C1-848A-298D35B0AF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88071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D68C9-94C9-40CC-9A6C-51ABDA524397}" type="datetime1">
              <a:rPr lang="nl-NL" smtClean="0"/>
              <a:pPr/>
              <a:t>20-9-2023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96F083-C779-4D18-9549-3EC5408AEB35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866745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96F083-C779-4D18-9549-3EC5408AEB35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4408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96F083-C779-4D18-9549-3EC5408AEB35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1335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96F083-C779-4D18-9549-3EC5408AEB35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7891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96F083-C779-4D18-9549-3EC5408AEB35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195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96F083-C779-4D18-9549-3EC5408AEB35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6683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96F083-C779-4D18-9549-3EC5408AEB35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80959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96F083-C779-4D18-9549-3EC5408AEB35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3997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96F083-C779-4D18-9549-3EC5408AEB35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3559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67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541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551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476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957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522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291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2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312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268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905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211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  <p:sldLayoutId id="2147483983" r:id="rId5"/>
    <p:sldLayoutId id="2147483984" r:id="rId6"/>
    <p:sldLayoutId id="2147483985" r:id="rId7"/>
    <p:sldLayoutId id="2147483986" r:id="rId8"/>
    <p:sldLayoutId id="2147483987" r:id="rId9"/>
    <p:sldLayoutId id="2147483988" r:id="rId10"/>
    <p:sldLayoutId id="214748398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3">
            <a:extLst>
              <a:ext uri="{FF2B5EF4-FFF2-40B4-BE49-F238E27FC236}">
                <a16:creationId xmlns:a16="http://schemas.microsoft.com/office/drawing/2014/main" id="{2286199F-122B-1712-769D-141C8CFD09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459" r="-1" b="18499"/>
          <a:stretch/>
        </p:blipFill>
        <p:spPr>
          <a:xfrm>
            <a:off x="1" y="10"/>
            <a:ext cx="12191695" cy="4120995"/>
          </a:xfrm>
          <a:prstGeom prst="rect">
            <a:avLst/>
          </a:prstGeom>
          <a:ln w="12700">
            <a:noFill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83982" y="4293388"/>
            <a:ext cx="8833655" cy="727748"/>
          </a:xfrm>
        </p:spPr>
        <p:txBody>
          <a:bodyPr rtlCol="0">
            <a:normAutofit/>
          </a:bodyPr>
          <a:lstStyle/>
          <a:p>
            <a:r>
              <a:rPr lang="nl-NL" sz="3700" dirty="0"/>
              <a:t>PCM op onze school</a:t>
            </a:r>
          </a:p>
        </p:txBody>
      </p:sp>
    </p:spTree>
    <p:extLst>
      <p:ext uri="{BB962C8B-B14F-4D97-AF65-F5344CB8AC3E}">
        <p14:creationId xmlns:p14="http://schemas.microsoft.com/office/powerpoint/2010/main" val="305931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pic>
        <p:nvPicPr>
          <p:cNvPr id="43" name="Picture 3">
            <a:extLst>
              <a:ext uri="{FF2B5EF4-FFF2-40B4-BE49-F238E27FC236}">
                <a16:creationId xmlns:a16="http://schemas.microsoft.com/office/drawing/2014/main" id="{2286199F-122B-1712-769D-141C8CFD09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46" r="21848" b="1"/>
          <a:stretch/>
        </p:blipFill>
        <p:spPr>
          <a:xfrm>
            <a:off x="5446972" y="227"/>
            <a:ext cx="6745028" cy="6858000"/>
          </a:xfrm>
          <a:prstGeom prst="rect">
            <a:avLst/>
          </a:prstGeom>
          <a:ln w="9525">
            <a:noFill/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92608D21-A390-310D-FC24-A04DB39D7468}"/>
              </a:ext>
            </a:extLst>
          </p:cNvPr>
          <p:cNvSpPr txBox="1"/>
          <p:nvPr/>
        </p:nvSpPr>
        <p:spPr>
          <a:xfrm>
            <a:off x="2247900" y="1400175"/>
            <a:ext cx="2457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Ons uitgangspunt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D2CBEC34-5E71-4825-E11E-560F94C378BE}"/>
              </a:ext>
            </a:extLst>
          </p:cNvPr>
          <p:cNvSpPr txBox="1"/>
          <p:nvPr/>
        </p:nvSpPr>
        <p:spPr>
          <a:xfrm>
            <a:off x="1943100" y="2486025"/>
            <a:ext cx="326608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/>
              <a:t>Wat past bij ons team</a:t>
            </a:r>
          </a:p>
          <a:p>
            <a:r>
              <a:rPr lang="nl-NL" sz="2000" dirty="0"/>
              <a:t>Hoe kunnen we alle</a:t>
            </a:r>
          </a:p>
          <a:p>
            <a:r>
              <a:rPr lang="nl-NL" sz="2000" dirty="0"/>
              <a:t>persoonlijkheidstypen </a:t>
            </a:r>
          </a:p>
          <a:p>
            <a:r>
              <a:rPr lang="nl-NL" sz="2000" dirty="0"/>
              <a:t>bereiken binnen ons team</a:t>
            </a:r>
          </a:p>
          <a:p>
            <a:endParaRPr lang="nl-NL" sz="20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C84ABB1-8752-C09E-D2A6-93CF6EA940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0809" y="1227112"/>
            <a:ext cx="5761219" cy="392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196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pic>
        <p:nvPicPr>
          <p:cNvPr id="43" name="Picture 3">
            <a:extLst>
              <a:ext uri="{FF2B5EF4-FFF2-40B4-BE49-F238E27FC236}">
                <a16:creationId xmlns:a16="http://schemas.microsoft.com/office/drawing/2014/main" id="{2286199F-122B-1712-769D-141C8CFD09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46" r="21848" b="1"/>
          <a:stretch/>
        </p:blipFill>
        <p:spPr>
          <a:xfrm>
            <a:off x="5446972" y="227"/>
            <a:ext cx="6745028" cy="6858000"/>
          </a:xfrm>
          <a:prstGeom prst="rect">
            <a:avLst/>
          </a:prstGeom>
          <a:ln w="9525">
            <a:noFill/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92608D21-A390-310D-FC24-A04DB39D7468}"/>
              </a:ext>
            </a:extLst>
          </p:cNvPr>
          <p:cNvSpPr txBox="1"/>
          <p:nvPr/>
        </p:nvSpPr>
        <p:spPr>
          <a:xfrm>
            <a:off x="2247900" y="1400175"/>
            <a:ext cx="2457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Ons uitgangspunt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D2CBEC34-5E71-4825-E11E-560F94C378BE}"/>
              </a:ext>
            </a:extLst>
          </p:cNvPr>
          <p:cNvSpPr txBox="1"/>
          <p:nvPr/>
        </p:nvSpPr>
        <p:spPr>
          <a:xfrm>
            <a:off x="1943100" y="2486025"/>
            <a:ext cx="3207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/>
              <a:t>Voorbeeld van een lokaal</a:t>
            </a:r>
          </a:p>
          <a:p>
            <a:endParaRPr lang="nl-NL" sz="20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BEFFF12-7896-B35E-146D-B5AD54AD6C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4022" y="399247"/>
            <a:ext cx="4358580" cy="574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498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9237" y="2075504"/>
            <a:ext cx="3536664" cy="1748729"/>
          </a:xfrm>
        </p:spPr>
        <p:txBody>
          <a:bodyPr>
            <a:normAutofit fontScale="90000"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pic>
        <p:nvPicPr>
          <p:cNvPr id="43" name="Picture 3">
            <a:extLst>
              <a:ext uri="{FF2B5EF4-FFF2-40B4-BE49-F238E27FC236}">
                <a16:creationId xmlns:a16="http://schemas.microsoft.com/office/drawing/2014/main" id="{2286199F-122B-1712-769D-141C8CFD09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46" r="21848" b="1"/>
          <a:stretch/>
        </p:blipFill>
        <p:spPr>
          <a:xfrm>
            <a:off x="5446972" y="227"/>
            <a:ext cx="6745028" cy="6858000"/>
          </a:xfrm>
          <a:prstGeom prst="rect">
            <a:avLst/>
          </a:prstGeom>
          <a:ln w="9525">
            <a:noFill/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92608D21-A390-310D-FC24-A04DB39D7468}"/>
              </a:ext>
            </a:extLst>
          </p:cNvPr>
          <p:cNvSpPr txBox="1"/>
          <p:nvPr/>
        </p:nvSpPr>
        <p:spPr>
          <a:xfrm>
            <a:off x="1875988" y="1184537"/>
            <a:ext cx="2457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Binnen het onderwijs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3FDDE66-F295-730E-4C56-E2C588CC3D2E}"/>
              </a:ext>
            </a:extLst>
          </p:cNvPr>
          <p:cNvSpPr txBox="1"/>
          <p:nvPr/>
        </p:nvSpPr>
        <p:spPr>
          <a:xfrm>
            <a:off x="1943100" y="2147582"/>
            <a:ext cx="29560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Ouderavond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Gesprek met nieuwe ouders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Contactavond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I.B. gesprekken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Informatief</a:t>
            </a:r>
          </a:p>
        </p:txBody>
      </p:sp>
    </p:spTree>
    <p:extLst>
      <p:ext uri="{BB962C8B-B14F-4D97-AF65-F5344CB8AC3E}">
        <p14:creationId xmlns:p14="http://schemas.microsoft.com/office/powerpoint/2010/main" val="1067250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9237" y="2075504"/>
            <a:ext cx="3536664" cy="1748729"/>
          </a:xfrm>
        </p:spPr>
        <p:txBody>
          <a:bodyPr>
            <a:normAutofit fontScale="90000"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pic>
        <p:nvPicPr>
          <p:cNvPr id="43" name="Picture 3">
            <a:extLst>
              <a:ext uri="{FF2B5EF4-FFF2-40B4-BE49-F238E27FC236}">
                <a16:creationId xmlns:a16="http://schemas.microsoft.com/office/drawing/2014/main" id="{2286199F-122B-1712-769D-141C8CFD09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46" r="21848" b="1"/>
          <a:stretch/>
        </p:blipFill>
        <p:spPr>
          <a:xfrm>
            <a:off x="5446972" y="227"/>
            <a:ext cx="6745028" cy="6858000"/>
          </a:xfrm>
          <a:prstGeom prst="rect">
            <a:avLst/>
          </a:prstGeom>
          <a:ln w="9525"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046FA2C-D91D-D6BC-46AB-90709AFA63D6}"/>
              </a:ext>
            </a:extLst>
          </p:cNvPr>
          <p:cNvSpPr txBox="1"/>
          <p:nvPr/>
        </p:nvSpPr>
        <p:spPr>
          <a:xfrm>
            <a:off x="1759237" y="2349703"/>
            <a:ext cx="331610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Per periode een persoonlijkheidstype centraal waarbij we theorie en/of opdrachten geven.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Dit wordt teruggekoppeld tijdens vergaderingen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Volgen van </a:t>
            </a:r>
            <a:r>
              <a:rPr lang="nl-NL" sz="2000" dirty="0" err="1"/>
              <a:t>webinars</a:t>
            </a:r>
            <a:endParaRPr lang="nl-NL" sz="20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50D60E8-5D35-38B2-874E-DF0B8ED7F766}"/>
              </a:ext>
            </a:extLst>
          </p:cNvPr>
          <p:cNvSpPr txBox="1"/>
          <p:nvPr/>
        </p:nvSpPr>
        <p:spPr>
          <a:xfrm>
            <a:off x="1759237" y="1243107"/>
            <a:ext cx="34503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Praktijk met het team cursus 2022-2023</a:t>
            </a:r>
          </a:p>
        </p:txBody>
      </p:sp>
      <p:sp>
        <p:nvSpPr>
          <p:cNvPr id="3" name="Ovaal 2">
            <a:extLst>
              <a:ext uri="{FF2B5EF4-FFF2-40B4-BE49-F238E27FC236}">
                <a16:creationId xmlns:a16="http://schemas.microsoft.com/office/drawing/2014/main" id="{E4B29386-14F3-C4F8-85DB-B4884300ECD9}"/>
              </a:ext>
            </a:extLst>
          </p:cNvPr>
          <p:cNvSpPr/>
          <p:nvPr/>
        </p:nvSpPr>
        <p:spPr>
          <a:xfrm>
            <a:off x="6744749" y="1373224"/>
            <a:ext cx="5050172" cy="40628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1800">
                <a:ln>
                  <a:noFill/>
                </a:ln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ben koppig over de juiste manier en ik zeg vaak “je moet”. Ik ben achterdochtig en wantrouwend.</a:t>
            </a:r>
            <a:endParaRPr lang="nl-NL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142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9237" y="2075504"/>
            <a:ext cx="3536664" cy="1748729"/>
          </a:xfrm>
        </p:spPr>
        <p:txBody>
          <a:bodyPr>
            <a:normAutofit fontScale="90000"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pic>
        <p:nvPicPr>
          <p:cNvPr id="43" name="Picture 3">
            <a:extLst>
              <a:ext uri="{FF2B5EF4-FFF2-40B4-BE49-F238E27FC236}">
                <a16:creationId xmlns:a16="http://schemas.microsoft.com/office/drawing/2014/main" id="{2286199F-122B-1712-769D-141C8CFD09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46" r="21848" b="1"/>
          <a:stretch/>
        </p:blipFill>
        <p:spPr>
          <a:xfrm>
            <a:off x="5446972" y="227"/>
            <a:ext cx="6745028" cy="6858000"/>
          </a:xfrm>
          <a:prstGeom prst="rect">
            <a:avLst/>
          </a:prstGeom>
          <a:ln w="9525">
            <a:noFill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C5319B0E-0005-6521-F6F7-06C155F0146F}"/>
              </a:ext>
            </a:extLst>
          </p:cNvPr>
          <p:cNvSpPr txBox="1"/>
          <p:nvPr/>
        </p:nvSpPr>
        <p:spPr>
          <a:xfrm>
            <a:off x="1759237" y="2147582"/>
            <a:ext cx="281031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Drie thema’s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Complimenten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 err="1"/>
              <a:t>Psy</a:t>
            </a:r>
            <a:r>
              <a:rPr lang="nl-NL" sz="2000" dirty="0"/>
              <a:t>. Behoefte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Dystress</a:t>
            </a:r>
          </a:p>
          <a:p>
            <a:r>
              <a:rPr lang="nl-NL" sz="2000" dirty="0"/>
              <a:t>Per thema: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 err="1"/>
              <a:t>Sova</a:t>
            </a:r>
            <a:r>
              <a:rPr lang="nl-NL" sz="2000" dirty="0"/>
              <a:t> les in de groep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Theorie en een opdracht  tijdens een vergadering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000" dirty="0"/>
          </a:p>
          <a:p>
            <a:endParaRPr lang="nl-NL" sz="20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821740F-92F1-B9FE-2AFD-F283217AEEDB}"/>
              </a:ext>
            </a:extLst>
          </p:cNvPr>
          <p:cNvSpPr txBox="1"/>
          <p:nvPr/>
        </p:nvSpPr>
        <p:spPr>
          <a:xfrm>
            <a:off x="1694577" y="1351498"/>
            <a:ext cx="3900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Praktijk team cursus 2023-2024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05748E0-B384-8ECD-EBF6-7D3EB8FB4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2417" y="248223"/>
            <a:ext cx="3450635" cy="612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84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3">
            <a:extLst>
              <a:ext uri="{FF2B5EF4-FFF2-40B4-BE49-F238E27FC236}">
                <a16:creationId xmlns:a16="http://schemas.microsoft.com/office/drawing/2014/main" id="{2286199F-122B-1712-769D-141C8CFD09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46" r="21848" b="1"/>
          <a:stretch/>
        </p:blipFill>
        <p:spPr>
          <a:xfrm>
            <a:off x="5446972" y="227"/>
            <a:ext cx="6745028" cy="6858000"/>
          </a:xfrm>
          <a:prstGeom prst="rect">
            <a:avLst/>
          </a:prstGeom>
          <a:ln w="9525">
            <a:noFill/>
          </a:ln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872E930D-52E2-7729-557F-FCF81A6B5885}"/>
              </a:ext>
            </a:extLst>
          </p:cNvPr>
          <p:cNvSpPr txBox="1"/>
          <p:nvPr/>
        </p:nvSpPr>
        <p:spPr>
          <a:xfrm>
            <a:off x="2256639" y="1375795"/>
            <a:ext cx="22146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Teamopdrachten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6F15E7AA-06A0-3239-1141-9B1D4D6E2D74}"/>
              </a:ext>
            </a:extLst>
          </p:cNvPr>
          <p:cNvSpPr txBox="1"/>
          <p:nvPr/>
        </p:nvSpPr>
        <p:spPr>
          <a:xfrm>
            <a:off x="2013358" y="2432807"/>
            <a:ext cx="2620333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Vakantie opdracht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r>
              <a:rPr lang="nl-NL" dirty="0"/>
              <a:t> </a:t>
            </a:r>
          </a:p>
          <a:p>
            <a:endParaRPr lang="nl-NL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B77AEDBF-2D81-2D16-5208-DC64BBE0A8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38653"/>
            <a:ext cx="4779678" cy="598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603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3">
            <a:extLst>
              <a:ext uri="{FF2B5EF4-FFF2-40B4-BE49-F238E27FC236}">
                <a16:creationId xmlns:a16="http://schemas.microsoft.com/office/drawing/2014/main" id="{2286199F-122B-1712-769D-141C8CFD09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46" r="21848" b="1"/>
          <a:stretch/>
        </p:blipFill>
        <p:spPr>
          <a:xfrm>
            <a:off x="5446972" y="227"/>
            <a:ext cx="6745028" cy="6858000"/>
          </a:xfrm>
          <a:prstGeom prst="rect">
            <a:avLst/>
          </a:prstGeom>
          <a:ln w="9525">
            <a:noFill/>
          </a:ln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872E930D-52E2-7729-557F-FCF81A6B5885}"/>
              </a:ext>
            </a:extLst>
          </p:cNvPr>
          <p:cNvSpPr txBox="1"/>
          <p:nvPr/>
        </p:nvSpPr>
        <p:spPr>
          <a:xfrm>
            <a:off x="1879135" y="1239705"/>
            <a:ext cx="35678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Delen van ervaringen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6F15E7AA-06A0-3239-1141-9B1D4D6E2D74}"/>
              </a:ext>
            </a:extLst>
          </p:cNvPr>
          <p:cNvSpPr txBox="1"/>
          <p:nvPr/>
        </p:nvSpPr>
        <p:spPr>
          <a:xfrm rot="10800000">
            <a:off x="2013357" y="2432807"/>
            <a:ext cx="28690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          </a:t>
            </a:r>
            <a:r>
              <a:rPr lang="nl-NL" sz="6000" dirty="0"/>
              <a:t>?</a:t>
            </a:r>
          </a:p>
          <a:p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1028823129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3960F"/>
      </a:accent1>
      <a:accent2>
        <a:srgbClr val="E04116"/>
      </a:accent2>
      <a:accent3>
        <a:srgbClr val="9D4DE7"/>
      </a:accent3>
      <a:accent4>
        <a:srgbClr val="449EF3"/>
      </a:accent4>
      <a:accent5>
        <a:srgbClr val="39C6BE"/>
      </a:accent5>
      <a:accent6>
        <a:srgbClr val="88C933"/>
      </a:accent6>
      <a:hlink>
        <a:srgbClr val="EBB41F"/>
      </a:hlink>
      <a:folHlink>
        <a:srgbClr val="E1D676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29B3952A-A5A2-4E72-A5C9-A88B41734E04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134</TotalTime>
  <Words>183</Words>
  <Application>Microsoft Office PowerPoint</Application>
  <PresentationFormat>Breedbeeld</PresentationFormat>
  <Paragraphs>49</Paragraphs>
  <Slides>8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Rockwell</vt:lpstr>
      <vt:lpstr>Wingdings</vt:lpstr>
      <vt:lpstr>Atlas</vt:lpstr>
      <vt:lpstr>PCM op onze school</vt:lpstr>
      <vt:lpstr>          </vt:lpstr>
      <vt:lpstr>          </vt:lpstr>
      <vt:lpstr>          </vt:lpstr>
      <vt:lpstr>          </vt:lpstr>
      <vt:lpstr>          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Anneke Visser-Boer</dc:creator>
  <cp:lastModifiedBy>Anneke Visser-Boer</cp:lastModifiedBy>
  <cp:revision>104</cp:revision>
  <cp:lastPrinted>2023-09-19T14:12:12Z</cp:lastPrinted>
  <dcterms:created xsi:type="dcterms:W3CDTF">2023-09-12T11:00:53Z</dcterms:created>
  <dcterms:modified xsi:type="dcterms:W3CDTF">2023-09-20T09:47:19Z</dcterms:modified>
</cp:coreProperties>
</file>